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30" r:id="rId4"/>
    <p:sldMasterId id="2147483741" r:id="rId5"/>
  </p:sldMasterIdLst>
  <p:notesMasterIdLst>
    <p:notesMasterId r:id="rId31"/>
  </p:notesMasterIdLst>
  <p:sldIdLst>
    <p:sldId id="521" r:id="rId6"/>
    <p:sldId id="495" r:id="rId7"/>
    <p:sldId id="256" r:id="rId8"/>
    <p:sldId id="257" r:id="rId9"/>
    <p:sldId id="269" r:id="rId10"/>
    <p:sldId id="272" r:id="rId11"/>
    <p:sldId id="271" r:id="rId12"/>
    <p:sldId id="277" r:id="rId13"/>
    <p:sldId id="522" r:id="rId14"/>
    <p:sldId id="7656" r:id="rId15"/>
    <p:sldId id="7657" r:id="rId16"/>
    <p:sldId id="7658" r:id="rId17"/>
    <p:sldId id="7659" r:id="rId18"/>
    <p:sldId id="7660" r:id="rId19"/>
    <p:sldId id="7661" r:id="rId20"/>
    <p:sldId id="7662" r:id="rId21"/>
    <p:sldId id="7649" r:id="rId22"/>
    <p:sldId id="7650" r:id="rId23"/>
    <p:sldId id="7663" r:id="rId24"/>
    <p:sldId id="7651" r:id="rId25"/>
    <p:sldId id="7664" r:id="rId26"/>
    <p:sldId id="7653" r:id="rId27"/>
    <p:sldId id="7654" r:id="rId28"/>
    <p:sldId id="7655" r:id="rId29"/>
    <p:sldId id="517" r:id="rId30"/>
  </p:sldIdLst>
  <p:sldSz cx="12190413" cy="6859588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EAF"/>
    <a:srgbClr val="0070C0"/>
    <a:srgbClr val="005696"/>
    <a:srgbClr val="00474C"/>
    <a:srgbClr val="ED5565"/>
    <a:srgbClr val="FF0000"/>
    <a:srgbClr val="3296A8"/>
    <a:srgbClr val="6D8AAB"/>
    <a:srgbClr val="31709C"/>
    <a:srgbClr val="769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4364" autoAdjust="0"/>
  </p:normalViewPr>
  <p:slideViewPr>
    <p:cSldViewPr snapToGrid="0" showGuides="1">
      <p:cViewPr>
        <p:scale>
          <a:sx n="50" d="100"/>
          <a:sy n="50" d="100"/>
        </p:scale>
        <p:origin x="534" y="5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802" y="1854629"/>
            <a:ext cx="9142810" cy="1656146"/>
          </a:xfrm>
        </p:spPr>
        <p:txBody>
          <a:bodyPr anchor="b">
            <a:normAutofit/>
          </a:bodyPr>
          <a:lstStyle>
            <a:lvl1pPr algn="ctr">
              <a:defRPr sz="7199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091" y="2187950"/>
            <a:ext cx="10514231" cy="2483690"/>
          </a:xfrm>
        </p:spPr>
        <p:txBody>
          <a:bodyPr>
            <a:normAutofit/>
          </a:bodyPr>
          <a:lstStyle>
            <a:lvl1pPr algn="ctr">
              <a:defRPr sz="5999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671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9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0" y="1745365"/>
            <a:ext cx="5157115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0" y="2616216"/>
            <a:ext cx="5157115" cy="357488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745365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616216"/>
            <a:ext cx="5182513" cy="357488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079" y="2159500"/>
            <a:ext cx="5714256" cy="1382771"/>
          </a:xfrm>
        </p:spPr>
        <p:txBody>
          <a:bodyPr anchor="b" anchorCtr="0">
            <a:normAutofit/>
          </a:bodyPr>
          <a:lstStyle>
            <a:lvl1pPr algn="ctr">
              <a:defRPr sz="7999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079" y="3734066"/>
            <a:ext cx="5714256" cy="118621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2866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092" y="713839"/>
            <a:ext cx="4681045" cy="1428492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1783" y="713839"/>
            <a:ext cx="5711139" cy="5404851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092" y="2314410"/>
            <a:ext cx="4681045" cy="381247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8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3539" y="365211"/>
            <a:ext cx="908783" cy="5813184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11"/>
            <a:ext cx="9445213" cy="5813184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4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091" y="551672"/>
            <a:ext cx="10514231" cy="55602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6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7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80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2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00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76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7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51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92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3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52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9530"/>
      </p:ext>
    </p:extLst>
  </p:cSld>
  <p:clrMapOvr>
    <a:masterClrMapping/>
  </p:clrMapOvr>
  <p:transition spd="slow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" name="矩形: 圆角 1"/>
          <p:cNvSpPr/>
          <p:nvPr userDrawn="1"/>
        </p:nvSpPr>
        <p:spPr>
          <a:xfrm>
            <a:off x="353522" y="271082"/>
            <a:ext cx="11483369" cy="6316918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3789" y="2353221"/>
            <a:ext cx="4729499" cy="1131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5258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5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hdphoto" Target="../media/hdphoto4.wdp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microsoft.com/office/2007/relationships/hdphoto" Target="../media/hdphoto6.wdp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8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png"/><Relationship Id="rId11" Type="http://schemas.microsoft.com/office/2007/relationships/hdphoto" Target="../media/hdphoto7.wdp"/><Relationship Id="rId5" Type="http://schemas.openxmlformats.org/officeDocument/2006/relationships/image" Target="../media/image60.png"/><Relationship Id="rId10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microsoft.com/office/2007/relationships/hdphoto" Target="../media/hdphoto6.wdp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2.png"/><Relationship Id="rId3" Type="http://schemas.microsoft.com/office/2007/relationships/hdphoto" Target="../media/hdphoto4.wdp"/><Relationship Id="rId7" Type="http://schemas.openxmlformats.org/officeDocument/2006/relationships/image" Target="../media/image50.png"/><Relationship Id="rId12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microsoft.com/office/2007/relationships/hdphoto" Target="../media/hdphoto5.wdp"/><Relationship Id="rId15" Type="http://schemas.openxmlformats.org/officeDocument/2006/relationships/image" Target="../media/image56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65.png"/><Relationship Id="rId5" Type="http://schemas.microsoft.com/office/2007/relationships/hdphoto" Target="../media/hdphoto4.wdp"/><Relationship Id="rId1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762000" y="1572625"/>
            <a:ext cx="8048171" cy="4135601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TOÁN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1571683" y="900172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DE7479-BDA7-429C-8391-E1E0C03666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561"/>
          <a:stretch/>
        </p:blipFill>
        <p:spPr>
          <a:xfrm>
            <a:off x="762000" y="2723104"/>
            <a:ext cx="8297375" cy="1666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C51E19-2682-4365-84C6-DB08638D041C}"/>
              </a:ext>
            </a:extLst>
          </p:cNvPr>
          <p:cNvSpPr txBox="1"/>
          <p:nvPr/>
        </p:nvSpPr>
        <p:spPr>
          <a:xfrm>
            <a:off x="4143626" y="4310460"/>
            <a:ext cx="150599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48097" y="120853"/>
            <a:ext cx="8567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kern="0" dirty="0">
                <a:solidFill>
                  <a:prstClr val="black"/>
                </a:solidFill>
              </a:rPr>
              <a:t>Dùng các hình khối trong bộ đồ dùng học tập để vẽ hình tròn, hình vuông, hình chữ nhật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3840" y="367074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7DC80-F572-4B56-A177-545D20923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3" b="37401"/>
          <a:stretch/>
        </p:blipFill>
        <p:spPr>
          <a:xfrm>
            <a:off x="2334905" y="1440726"/>
            <a:ext cx="1221967" cy="1794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2ED816-06C9-4406-8DA4-D76BCC487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1" t="43991" r="41502" b="-6590"/>
          <a:stretch/>
        </p:blipFill>
        <p:spPr>
          <a:xfrm>
            <a:off x="2195791" y="3055578"/>
            <a:ext cx="1221967" cy="1794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25EB9-85A0-4BF4-8889-E226E7A5C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2" t="18460" r="-3918" b="18941"/>
          <a:stretch/>
        </p:blipFill>
        <p:spPr>
          <a:xfrm>
            <a:off x="2085614" y="4745041"/>
            <a:ext cx="1892020" cy="1794467"/>
          </a:xfrm>
          <a:prstGeom prst="rect">
            <a:avLst/>
          </a:prstGeom>
        </p:spPr>
      </p:pic>
      <p:sp>
        <p:nvSpPr>
          <p:cNvPr id="22" name="Striped Right Arrow 1">
            <a:extLst>
              <a:ext uri="{FF2B5EF4-FFF2-40B4-BE49-F238E27FC236}">
                <a16:creationId xmlns:a16="http://schemas.microsoft.com/office/drawing/2014/main" id="{CF871C47-3BC1-4ED2-9C2A-C16A894F2309}"/>
              </a:ext>
            </a:extLst>
          </p:cNvPr>
          <p:cNvSpPr/>
          <p:nvPr/>
        </p:nvSpPr>
        <p:spPr>
          <a:xfrm>
            <a:off x="4075166" y="1745323"/>
            <a:ext cx="1134579" cy="62134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Striped Right Arrow 23">
            <a:extLst>
              <a:ext uri="{FF2B5EF4-FFF2-40B4-BE49-F238E27FC236}">
                <a16:creationId xmlns:a16="http://schemas.microsoft.com/office/drawing/2014/main" id="{535D462B-15C8-4222-B659-8719C775DD41}"/>
              </a:ext>
            </a:extLst>
          </p:cNvPr>
          <p:cNvSpPr/>
          <p:nvPr/>
        </p:nvSpPr>
        <p:spPr>
          <a:xfrm>
            <a:off x="4146549" y="3223706"/>
            <a:ext cx="1134579" cy="621340"/>
          </a:xfrm>
          <a:prstGeom prst="stripedRightArrow">
            <a:avLst/>
          </a:prstGeom>
          <a:solidFill>
            <a:srgbClr val="FF6699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352C5EA2-5F7E-49A1-B4CA-8D3F589C612E}"/>
              </a:ext>
            </a:extLst>
          </p:cNvPr>
          <p:cNvSpPr/>
          <p:nvPr/>
        </p:nvSpPr>
        <p:spPr>
          <a:xfrm>
            <a:off x="4146549" y="4745041"/>
            <a:ext cx="1134579" cy="621340"/>
          </a:xfrm>
          <a:prstGeom prst="stripedRightArrow">
            <a:avLst/>
          </a:prstGeom>
          <a:solidFill>
            <a:srgbClr val="92D050"/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45731D-939E-405E-8E4B-986F77FF6F62}"/>
              </a:ext>
            </a:extLst>
          </p:cNvPr>
          <p:cNvSpPr/>
          <p:nvPr/>
        </p:nvSpPr>
        <p:spPr>
          <a:xfrm>
            <a:off x="5974313" y="1521179"/>
            <a:ext cx="921658" cy="89289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矩形 18">
            <a:extLst>
              <a:ext uri="{FF2B5EF4-FFF2-40B4-BE49-F238E27FC236}">
                <a16:creationId xmlns:a16="http://schemas.microsoft.com/office/drawing/2014/main" id="{612FC2E1-3F6B-4E3E-B246-40A5C3DD0AFE}"/>
              </a:ext>
            </a:extLst>
          </p:cNvPr>
          <p:cNvSpPr/>
          <p:nvPr/>
        </p:nvSpPr>
        <p:spPr>
          <a:xfrm>
            <a:off x="7414265" y="1745323"/>
            <a:ext cx="1913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C000">
                    <a:lumMod val="50000"/>
                  </a:srgbClr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Hình tròn</a:t>
            </a:r>
            <a:endParaRPr lang="zh-CN" altLang="en-US" sz="2800" b="1" dirty="0">
              <a:solidFill>
                <a:srgbClr val="FFC000">
                  <a:lumMod val="50000"/>
                </a:srgbClr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F20B07-E23E-4844-87C9-2D7D2ED20445}"/>
              </a:ext>
            </a:extLst>
          </p:cNvPr>
          <p:cNvSpPr/>
          <p:nvPr/>
        </p:nvSpPr>
        <p:spPr>
          <a:xfrm>
            <a:off x="6000750" y="3096244"/>
            <a:ext cx="849678" cy="748802"/>
          </a:xfrm>
          <a:prstGeom prst="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矩形 18">
            <a:extLst>
              <a:ext uri="{FF2B5EF4-FFF2-40B4-BE49-F238E27FC236}">
                <a16:creationId xmlns:a16="http://schemas.microsoft.com/office/drawing/2014/main" id="{9D1AE2C7-9E10-4032-B62B-76AF61066809}"/>
              </a:ext>
            </a:extLst>
          </p:cNvPr>
          <p:cNvSpPr/>
          <p:nvPr/>
        </p:nvSpPr>
        <p:spPr>
          <a:xfrm>
            <a:off x="7414264" y="3187358"/>
            <a:ext cx="2180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Hình vuông</a:t>
            </a:r>
            <a:endParaRPr lang="zh-CN" altLang="en-US" sz="2800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718842-2808-417E-B0D4-23AC0AEFFFD6}"/>
              </a:ext>
            </a:extLst>
          </p:cNvPr>
          <p:cNvSpPr/>
          <p:nvPr/>
        </p:nvSpPr>
        <p:spPr>
          <a:xfrm>
            <a:off x="5568950" y="4651719"/>
            <a:ext cx="1739900" cy="751654"/>
          </a:xfrm>
          <a:prstGeom prst="rect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矩形 18">
            <a:extLst>
              <a:ext uri="{FF2B5EF4-FFF2-40B4-BE49-F238E27FC236}">
                <a16:creationId xmlns:a16="http://schemas.microsoft.com/office/drawing/2014/main" id="{457DE30D-279A-4F60-9AA4-D1D1D21A24DF}"/>
              </a:ext>
            </a:extLst>
          </p:cNvPr>
          <p:cNvSpPr/>
          <p:nvPr/>
        </p:nvSpPr>
        <p:spPr>
          <a:xfrm>
            <a:off x="7477765" y="4554541"/>
            <a:ext cx="1913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AD47">
                    <a:lumMod val="75000"/>
                  </a:srgbClr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Hình </a:t>
            </a:r>
          </a:p>
          <a:p>
            <a:pPr algn="ctr"/>
            <a:r>
              <a:rPr lang="en-US" altLang="zh-CN" sz="2800" b="1" dirty="0">
                <a:solidFill>
                  <a:srgbClr val="70AD47">
                    <a:lumMod val="75000"/>
                  </a:srgbClr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chữ nhật</a:t>
            </a:r>
            <a:endParaRPr lang="zh-CN" altLang="en-US" sz="2800" b="1" dirty="0">
              <a:solidFill>
                <a:srgbClr val="70AD47">
                  <a:lumMod val="75000"/>
                </a:srgbClr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34" grpId="0"/>
      <p:bldP spid="40" grpId="0" animBg="1"/>
      <p:bldP spid="41" grpId="0"/>
      <p:bldP spid="42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2085614" y="350929"/>
            <a:ext cx="856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kern="0" dirty="0">
                <a:solidFill>
                  <a:srgbClr val="7030A0"/>
                </a:solidFill>
              </a:rPr>
              <a:t>Tiếp theo </a:t>
            </a:r>
            <a:r>
              <a:rPr lang="vi-VN" sz="3200" b="1" kern="0" dirty="0">
                <a:solidFill>
                  <a:prstClr val="black"/>
                </a:solidFill>
              </a:rPr>
              <a:t>là hình nào?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3840" y="367074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E5E90-A991-436F-8758-D4459BF33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15" y="1783251"/>
            <a:ext cx="8919803" cy="1566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B1CA6-5BB3-4E99-BA4A-C3AE2CA26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15" y="4292982"/>
            <a:ext cx="8919787" cy="877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C11B4A-A835-4CFC-81F1-7A3CDCAA1622}"/>
              </a:ext>
            </a:extLst>
          </p:cNvPr>
          <p:cNvSpPr txBox="1"/>
          <p:nvPr/>
        </p:nvSpPr>
        <p:spPr>
          <a:xfrm>
            <a:off x="698780" y="227421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a)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13C104-C587-4553-A26B-12961680FC27}"/>
              </a:ext>
            </a:extLst>
          </p:cNvPr>
          <p:cNvSpPr txBox="1"/>
          <p:nvPr/>
        </p:nvSpPr>
        <p:spPr>
          <a:xfrm>
            <a:off x="863459" y="437994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b)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524E2B-FA89-43CD-8C3C-D48510F06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798" y="4233579"/>
            <a:ext cx="877499" cy="877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65F274-319A-42C5-89BB-8F7537149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798" y="1817447"/>
            <a:ext cx="769695" cy="13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2264" y="367073"/>
            <a:ext cx="856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kern="0" dirty="0"/>
              <a:t>Thay </a:t>
            </a:r>
            <a:r>
              <a:rPr lang="en-US" sz="3200" b="1" kern="0" dirty="0">
                <a:solidFill>
                  <a:srgbClr val="0070C0"/>
                </a:solidFill>
              </a:rPr>
              <a:t>..</a:t>
            </a:r>
            <a:r>
              <a:rPr lang="vi-VN" sz="3200" b="1" kern="0" dirty="0">
                <a:solidFill>
                  <a:srgbClr val="0070C0"/>
                </a:solidFill>
              </a:rPr>
              <a:t>?</a:t>
            </a:r>
            <a:r>
              <a:rPr lang="en-US" sz="3200" b="1" kern="0" dirty="0">
                <a:solidFill>
                  <a:srgbClr val="0070C0"/>
                </a:solidFill>
              </a:rPr>
              <a:t>..</a:t>
            </a:r>
            <a:r>
              <a:rPr lang="vi-VN" sz="3200" b="1" kern="0" dirty="0">
                <a:solidFill>
                  <a:srgbClr val="0070C0"/>
                </a:solidFill>
              </a:rPr>
              <a:t> </a:t>
            </a:r>
            <a:r>
              <a:rPr lang="vi-VN" sz="3200" b="1" kern="0" dirty="0"/>
              <a:t>bằng các từ nào?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3840" y="367074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776885F4-00B2-4462-87DA-412F06245524}"/>
              </a:ext>
            </a:extLst>
          </p:cNvPr>
          <p:cNvSpPr txBox="1"/>
          <p:nvPr/>
        </p:nvSpPr>
        <p:spPr>
          <a:xfrm>
            <a:off x="383949" y="4108510"/>
            <a:ext cx="3625100" cy="1212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Các tòa nhà thường có dạng </a:t>
            </a:r>
            <a:r>
              <a:rPr lang="en-US" altLang="zh-CN" sz="2800" b="1" dirty="0">
                <a:solidFill>
                  <a:srgbClr val="C0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khối</a:t>
            </a:r>
            <a:r>
              <a:rPr lang="en-US" altLang="zh-CN" sz="2800" b="1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0B0F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.?.</a:t>
            </a:r>
            <a:endParaRPr lang="zh-CN" altLang="en-US" sz="2800" b="1" dirty="0">
              <a:solidFill>
                <a:srgbClr val="00B0F0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3" name="文本框 36">
            <a:extLst>
              <a:ext uri="{FF2B5EF4-FFF2-40B4-BE49-F238E27FC236}">
                <a16:creationId xmlns:a16="http://schemas.microsoft.com/office/drawing/2014/main" id="{02790FF3-AEE5-4E2D-AA25-ED897C2B765B}"/>
              </a:ext>
            </a:extLst>
          </p:cNvPr>
          <p:cNvSpPr txBox="1"/>
          <p:nvPr/>
        </p:nvSpPr>
        <p:spPr>
          <a:xfrm>
            <a:off x="4282030" y="4184710"/>
            <a:ext cx="3931250" cy="1859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Thân cây thường có dạng </a:t>
            </a:r>
            <a:r>
              <a:rPr lang="en-US" altLang="zh-CN" sz="2800" b="1" dirty="0">
                <a:solidFill>
                  <a:srgbClr val="C0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khối</a:t>
            </a:r>
            <a:r>
              <a:rPr lang="en-US" altLang="zh-CN" sz="2800" b="1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0B0F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.?.</a:t>
            </a:r>
            <a:endParaRPr lang="zh-CN" altLang="en-US" sz="2800" b="1" dirty="0">
              <a:solidFill>
                <a:srgbClr val="00B0F0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zh-CN" altLang="en-US" sz="2800" b="1" dirty="0"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文本框 39">
            <a:extLst>
              <a:ext uri="{FF2B5EF4-FFF2-40B4-BE49-F238E27FC236}">
                <a16:creationId xmlns:a16="http://schemas.microsoft.com/office/drawing/2014/main" id="{E009C84E-8EEE-4BD3-AE6E-233981CE8F17}"/>
              </a:ext>
            </a:extLst>
          </p:cNvPr>
          <p:cNvSpPr txBox="1"/>
          <p:nvPr/>
        </p:nvSpPr>
        <p:spPr>
          <a:xfrm>
            <a:off x="8764248" y="4197470"/>
            <a:ext cx="3194616" cy="1212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Nhiều loại quả có dạng </a:t>
            </a:r>
            <a:r>
              <a:rPr lang="en-US" altLang="zh-CN" sz="2800" b="1" dirty="0">
                <a:solidFill>
                  <a:srgbClr val="C0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khối</a:t>
            </a:r>
            <a:r>
              <a:rPr lang="en-US" altLang="zh-CN" sz="2800" b="1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0B0F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.?.</a:t>
            </a:r>
            <a:endParaRPr lang="zh-CN" altLang="en-US" sz="2800" b="1" dirty="0">
              <a:solidFill>
                <a:srgbClr val="00B0F0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9D14A7-219C-4E13-9C5C-78B1A671AD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1" y="1438989"/>
            <a:ext cx="3738508" cy="23761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FDE6B5-9A28-45B8-B4D0-4C63D4AE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37" y="951848"/>
            <a:ext cx="3149137" cy="2880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BCA6D-CF40-4F9B-8D3C-7896FDBEB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62" y="1789845"/>
            <a:ext cx="3625102" cy="20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E87FB7B-CBDE-45CA-975A-0CF66DA0E460}"/>
              </a:ext>
            </a:extLst>
          </p:cNvPr>
          <p:cNvSpPr/>
          <p:nvPr/>
        </p:nvSpPr>
        <p:spPr>
          <a:xfrm rot="16200000">
            <a:off x="4852634" y="4975099"/>
            <a:ext cx="950036" cy="990600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Can 11">
            <a:extLst>
              <a:ext uri="{FF2B5EF4-FFF2-40B4-BE49-F238E27FC236}">
                <a16:creationId xmlns:a16="http://schemas.microsoft.com/office/drawing/2014/main" id="{6632E12E-CBC8-4E20-B176-08C603C01DC4}"/>
              </a:ext>
            </a:extLst>
          </p:cNvPr>
          <p:cNvSpPr/>
          <p:nvPr/>
        </p:nvSpPr>
        <p:spPr>
          <a:xfrm>
            <a:off x="4962527" y="2980447"/>
            <a:ext cx="730250" cy="1371599"/>
          </a:xfrm>
          <a:prstGeom prst="can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A3F891D9-69B5-41CA-8CB8-C4E4913BD7C7}"/>
              </a:ext>
            </a:extLst>
          </p:cNvPr>
          <p:cNvSpPr/>
          <p:nvPr/>
        </p:nvSpPr>
        <p:spPr>
          <a:xfrm>
            <a:off x="4883151" y="1083509"/>
            <a:ext cx="787400" cy="1409701"/>
          </a:xfrm>
          <a:prstGeom prst="cube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B2861678-1F7F-441E-B81A-B73D61C86138}"/>
              </a:ext>
            </a:extLst>
          </p:cNvPr>
          <p:cNvSpPr txBox="1"/>
          <p:nvPr/>
        </p:nvSpPr>
        <p:spPr>
          <a:xfrm>
            <a:off x="6460587" y="1099866"/>
            <a:ext cx="4151296" cy="1212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Các tòa nhà thường có dạng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khối</a:t>
            </a:r>
            <a:r>
              <a:rPr lang="en-US" altLang="zh-CN" sz="2800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hộp chữ nhật</a:t>
            </a:r>
            <a:endParaRPr lang="zh-CN" altLang="en-US" sz="2800" b="1" dirty="0">
              <a:solidFill>
                <a:srgbClr val="FF0000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6" name="文本框 36">
            <a:extLst>
              <a:ext uri="{FF2B5EF4-FFF2-40B4-BE49-F238E27FC236}">
                <a16:creationId xmlns:a16="http://schemas.microsoft.com/office/drawing/2014/main" id="{C94BAB7A-1CC9-4235-80A0-48823A3603A8}"/>
              </a:ext>
            </a:extLst>
          </p:cNvPr>
          <p:cNvSpPr txBox="1"/>
          <p:nvPr/>
        </p:nvSpPr>
        <p:spPr>
          <a:xfrm>
            <a:off x="6677025" y="3079222"/>
            <a:ext cx="4220676" cy="1212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Thân cây thường có dạng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khối</a:t>
            </a:r>
            <a:r>
              <a:rPr lang="en-US" altLang="zh-CN" sz="2800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trụ</a:t>
            </a:r>
            <a:endParaRPr lang="zh-CN" altLang="en-US" sz="2800" dirty="0">
              <a:solidFill>
                <a:srgbClr val="FF0000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文本框 39">
            <a:extLst>
              <a:ext uri="{FF2B5EF4-FFF2-40B4-BE49-F238E27FC236}">
                <a16:creationId xmlns:a16="http://schemas.microsoft.com/office/drawing/2014/main" id="{148677EB-0EDB-4CD3-BB19-5C002BE62350}"/>
              </a:ext>
            </a:extLst>
          </p:cNvPr>
          <p:cNvSpPr txBox="1"/>
          <p:nvPr/>
        </p:nvSpPr>
        <p:spPr>
          <a:xfrm>
            <a:off x="6772224" y="4805424"/>
            <a:ext cx="3839659" cy="12128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Nhiều loại quả có dạng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khối</a:t>
            </a:r>
            <a:r>
              <a:rPr lang="en-US" altLang="zh-CN" sz="2800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cầu</a:t>
            </a:r>
            <a:endParaRPr lang="zh-CN" altLang="en-US" sz="2800" b="1" dirty="0">
              <a:solidFill>
                <a:srgbClr val="FF0000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8" name="Right Arrow 18">
            <a:extLst>
              <a:ext uri="{FF2B5EF4-FFF2-40B4-BE49-F238E27FC236}">
                <a16:creationId xmlns:a16="http://schemas.microsoft.com/office/drawing/2014/main" id="{89CAAD87-C188-45BC-A9F2-5501C2422D94}"/>
              </a:ext>
            </a:extLst>
          </p:cNvPr>
          <p:cNvSpPr/>
          <p:nvPr/>
        </p:nvSpPr>
        <p:spPr>
          <a:xfrm>
            <a:off x="4210050" y="1620879"/>
            <a:ext cx="469900" cy="368300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ight Arrow 19">
            <a:extLst>
              <a:ext uri="{FF2B5EF4-FFF2-40B4-BE49-F238E27FC236}">
                <a16:creationId xmlns:a16="http://schemas.microsoft.com/office/drawing/2014/main" id="{047DB42D-EE10-4DCD-829E-2BD72CF0BDC6}"/>
              </a:ext>
            </a:extLst>
          </p:cNvPr>
          <p:cNvSpPr/>
          <p:nvPr/>
        </p:nvSpPr>
        <p:spPr>
          <a:xfrm>
            <a:off x="5949951" y="1604210"/>
            <a:ext cx="469900" cy="368300"/>
          </a:xfrm>
          <a:prstGeom prst="rightArrow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ight Arrow 20">
            <a:extLst>
              <a:ext uri="{FF2B5EF4-FFF2-40B4-BE49-F238E27FC236}">
                <a16:creationId xmlns:a16="http://schemas.microsoft.com/office/drawing/2014/main" id="{F07312AA-1354-42B3-B4CC-D338DE78472B}"/>
              </a:ext>
            </a:extLst>
          </p:cNvPr>
          <p:cNvSpPr/>
          <p:nvPr/>
        </p:nvSpPr>
        <p:spPr>
          <a:xfrm>
            <a:off x="4210050" y="3518158"/>
            <a:ext cx="469900" cy="368300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ight Arrow 21">
            <a:extLst>
              <a:ext uri="{FF2B5EF4-FFF2-40B4-BE49-F238E27FC236}">
                <a16:creationId xmlns:a16="http://schemas.microsoft.com/office/drawing/2014/main" id="{8CF6236C-07FC-4C5B-B923-9E33B12588DE}"/>
              </a:ext>
            </a:extLst>
          </p:cNvPr>
          <p:cNvSpPr/>
          <p:nvPr/>
        </p:nvSpPr>
        <p:spPr>
          <a:xfrm>
            <a:off x="5949951" y="3501489"/>
            <a:ext cx="469900" cy="368300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ight Arrow 22">
            <a:extLst>
              <a:ext uri="{FF2B5EF4-FFF2-40B4-BE49-F238E27FC236}">
                <a16:creationId xmlns:a16="http://schemas.microsoft.com/office/drawing/2014/main" id="{4022D659-1B54-491F-B63D-9266518EFDE4}"/>
              </a:ext>
            </a:extLst>
          </p:cNvPr>
          <p:cNvSpPr/>
          <p:nvPr/>
        </p:nvSpPr>
        <p:spPr>
          <a:xfrm>
            <a:off x="4222748" y="5386700"/>
            <a:ext cx="469900" cy="368300"/>
          </a:xfrm>
          <a:prstGeom prst="rightArrow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ight Arrow 23">
            <a:extLst>
              <a:ext uri="{FF2B5EF4-FFF2-40B4-BE49-F238E27FC236}">
                <a16:creationId xmlns:a16="http://schemas.microsoft.com/office/drawing/2014/main" id="{036FA6DF-C58B-4EC7-AD43-0DEBC35EC98C}"/>
              </a:ext>
            </a:extLst>
          </p:cNvPr>
          <p:cNvSpPr/>
          <p:nvPr/>
        </p:nvSpPr>
        <p:spPr>
          <a:xfrm>
            <a:off x="5962649" y="5370031"/>
            <a:ext cx="469900" cy="368300"/>
          </a:xfrm>
          <a:prstGeom prst="rightArrow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3FFC4F-BC4E-486E-B54A-E871D7175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2" y="0"/>
            <a:ext cx="3738508" cy="2376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753150-AB3E-47D7-BC5E-242E93330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80" y="2402019"/>
            <a:ext cx="2597947" cy="2376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97FE68-0504-445C-8E80-2F31DEAA5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8" y="4611189"/>
            <a:ext cx="3050190" cy="171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4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C7C0BE-7B78-490E-9594-3FD9C28D8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21" y="0"/>
            <a:ext cx="5373344" cy="6859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E3D6A-B79A-4521-891C-AF4D187A1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30" y="0"/>
            <a:ext cx="5510535" cy="6859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391783" y="2189439"/>
            <a:ext cx="32257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kern="0" dirty="0">
                <a:solidFill>
                  <a:srgbClr val="000000"/>
                </a:solidFill>
              </a:rPr>
              <a:t>Đi theo đường </a:t>
            </a:r>
            <a:endParaRPr lang="en-US" sz="3600" kern="0" dirty="0">
              <a:solidFill>
                <a:srgbClr val="000000"/>
              </a:solidFill>
            </a:endParaRPr>
          </a:p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</a:rPr>
              <a:t>không có khối trụ </a:t>
            </a:r>
            <a:endParaRPr lang="en-US" sz="3600" b="1" kern="0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vi-VN" sz="3600" kern="0" dirty="0">
                <a:solidFill>
                  <a:srgbClr val="000000"/>
                </a:solidFill>
              </a:rPr>
              <a:t>để đến trang trại trồng hoa.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936613-8C31-417A-9988-3829ED202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2" y="0"/>
            <a:ext cx="2154328" cy="1807828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7A7F2DA-E953-411D-AFE9-8C444F1AEDFC}"/>
              </a:ext>
            </a:extLst>
          </p:cNvPr>
          <p:cNvSpPr/>
          <p:nvPr/>
        </p:nvSpPr>
        <p:spPr>
          <a:xfrm rot="5400000">
            <a:off x="3489315" y="994599"/>
            <a:ext cx="1125920" cy="201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753616A-E529-45FE-9390-F88F68D25159}"/>
              </a:ext>
            </a:extLst>
          </p:cNvPr>
          <p:cNvSpPr/>
          <p:nvPr/>
        </p:nvSpPr>
        <p:spPr>
          <a:xfrm rot="10800000">
            <a:off x="8740335" y="5871399"/>
            <a:ext cx="1125920" cy="2012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ADC5B-DA19-4693-B6FF-AE7012210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56" y="0"/>
            <a:ext cx="1174529" cy="1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026E-6 1.65008E-6 L 0.00065 0.216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21685 L 0.14989 0.1860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9 0.18607 L 0.15771 0.397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05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71 0.39736 L 0.29835 0.4001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35 0.40014 L 0.29522 0.627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1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22 0.62786 L 0.44082 0.627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82 0.62786 L 0.44082 0.755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280947" y="2515215"/>
            <a:ext cx="10015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một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</a:t>
            </a:r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ữ </a:t>
            </a:r>
            <a:r>
              <a:rPr lang="en-US" sz="36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F5414-00E1-4CFB-8053-0ED8F0BEB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09" y="704850"/>
            <a:ext cx="1698891" cy="13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7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81" y="1090936"/>
            <a:ext cx="6450263" cy="29418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8241" y="2007877"/>
            <a:ext cx="4948029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6600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CA64B-287B-47D6-B01A-513D5952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6" b="96286" l="1719" r="98698">
                        <a14:foregroundMark x1="9583" y1="32429" x2="16302" y2="38500"/>
                        <a14:foregroundMark x1="16302" y1="38500" x2="34323" y2="41214"/>
                        <a14:foregroundMark x1="34323" y1="41214" x2="52396" y2="35143"/>
                        <a14:foregroundMark x1="52396" y1="35143" x2="57135" y2="24714"/>
                        <a14:foregroundMark x1="57135" y1="24714" x2="47917" y2="19143"/>
                        <a14:foregroundMark x1="47917" y1="19143" x2="34063" y2="22571"/>
                        <a14:foregroundMark x1="34063" y1="22571" x2="27708" y2="31000"/>
                        <a14:foregroundMark x1="27708" y1="31000" x2="30417" y2="37500"/>
                        <a14:foregroundMark x1="30417" y1="37500" x2="43698" y2="35214"/>
                        <a14:foregroundMark x1="43698" y1="35214" x2="56146" y2="14929"/>
                        <a14:foregroundMark x1="56146" y1="14929" x2="53229" y2="1929"/>
                        <a14:foregroundMark x1="53229" y1="1929" x2="36875" y2="7071"/>
                        <a14:foregroundMark x1="36875" y1="7071" x2="35313" y2="17214"/>
                        <a14:foregroundMark x1="35313" y1="17214" x2="37552" y2="28286"/>
                        <a14:foregroundMark x1="37552" y1="28286" x2="48802" y2="32000"/>
                        <a14:foregroundMark x1="48802" y1="32000" x2="66771" y2="23071"/>
                        <a14:foregroundMark x1="66771" y1="23071" x2="73698" y2="12643"/>
                        <a14:foregroundMark x1="73698" y1="12643" x2="70677" y2="4500"/>
                        <a14:foregroundMark x1="70677" y1="4500" x2="63958" y2="6286"/>
                        <a14:foregroundMark x1="63958" y1="6286" x2="58958" y2="17857"/>
                        <a14:foregroundMark x1="58958" y1="17857" x2="59844" y2="31714"/>
                        <a14:foregroundMark x1="59844" y1="31714" x2="66875" y2="34000"/>
                        <a14:foregroundMark x1="66875" y1="34000" x2="73490" y2="28000"/>
                        <a14:foregroundMark x1="73490" y1="28000" x2="75208" y2="38429"/>
                        <a14:foregroundMark x1="75208" y1="38429" x2="88646" y2="51357"/>
                        <a14:foregroundMark x1="88646" y1="51357" x2="93125" y2="47714"/>
                        <a14:foregroundMark x1="93125" y1="47714" x2="86823" y2="42429"/>
                        <a14:foregroundMark x1="86823" y1="42429" x2="78385" y2="46786"/>
                        <a14:foregroundMark x1="78385" y1="46786" x2="74740" y2="62286"/>
                        <a14:foregroundMark x1="74740" y1="62286" x2="76302" y2="76929"/>
                        <a14:foregroundMark x1="76302" y1="76929" x2="81615" y2="80714"/>
                        <a14:foregroundMark x1="81615" y1="80714" x2="84635" y2="71929"/>
                        <a14:foregroundMark x1="84635" y1="71929" x2="80573" y2="62786"/>
                        <a14:foregroundMark x1="80573" y1="62786" x2="76354" y2="67000"/>
                        <a14:foregroundMark x1="76354" y1="67000" x2="69427" y2="81000"/>
                        <a14:foregroundMark x1="69427" y1="81000" x2="60208" y2="87429"/>
                        <a14:foregroundMark x1="60208" y1="87429" x2="12917" y2="90214"/>
                        <a14:foregroundMark x1="12917" y1="90214" x2="61458" y2="92929"/>
                        <a14:foregroundMark x1="61458" y1="92929" x2="86771" y2="91214"/>
                        <a14:foregroundMark x1="86771" y1="91214" x2="67813" y2="87714"/>
                        <a14:foregroundMark x1="7292" y1="40214" x2="22344" y2="49643"/>
                        <a14:foregroundMark x1="22344" y1="49643" x2="22604" y2="49643"/>
                        <a14:foregroundMark x1="10677" y1="30143" x2="35313" y2="28786"/>
                        <a14:foregroundMark x1="3490" y1="36929" x2="10000" y2="44786"/>
                        <a14:foregroundMark x1="6198" y1="32071" x2="25104" y2="22214"/>
                        <a14:foregroundMark x1="1719" y1="37286" x2="7552" y2="44714"/>
                        <a14:foregroundMark x1="7552" y1="44714" x2="15313" y2="47929"/>
                        <a14:foregroundMark x1="5417" y1="66429" x2="15417" y2="71071"/>
                        <a14:foregroundMark x1="9583" y1="60286" x2="15521" y2="73214"/>
                        <a14:foregroundMark x1="5313" y1="67429" x2="8854" y2="73857"/>
                        <a14:foregroundMark x1="8854" y1="73857" x2="11302" y2="75714"/>
                        <a14:foregroundMark x1="4792" y1="66857" x2="7969" y2="75714"/>
                        <a14:foregroundMark x1="7969" y1="75714" x2="13385" y2="78643"/>
                        <a14:foregroundMark x1="4792" y1="64357" x2="9583" y2="59500"/>
                        <a14:foregroundMark x1="3906" y1="69143" x2="7031" y2="76357"/>
                        <a14:foregroundMark x1="7031" y1="76357" x2="12500" y2="78857"/>
                        <a14:foregroundMark x1="6510" y1="60500" x2="10417" y2="57571"/>
                        <a14:foregroundMark x1="10417" y1="57571" x2="10417" y2="57571"/>
                        <a14:foregroundMark x1="22500" y1="94714" x2="38854" y2="96286"/>
                        <a14:foregroundMark x1="38854" y1="96286" x2="70729" y2="92214"/>
                        <a14:foregroundMark x1="70729" y1="92214" x2="70990" y2="91786"/>
                        <a14:foregroundMark x1="21094" y1="93357" x2="59427" y2="97214"/>
                        <a14:foregroundMark x1="59427" y1="97214" x2="70469" y2="96357"/>
                        <a14:foregroundMark x1="70469" y1="96357" x2="70781" y2="96214"/>
                        <a14:foregroundMark x1="92969" y1="90786" x2="95990" y2="90786"/>
                        <a14:foregroundMark x1="82188" y1="36929" x2="91250" y2="38143"/>
                        <a14:foregroundMark x1="91250" y1="38143" x2="95833" y2="37857"/>
                        <a14:foregroundMark x1="95833" y1="37857" x2="96198" y2="37857"/>
                        <a14:foregroundMark x1="90208" y1="41500" x2="96771" y2="42643"/>
                        <a14:foregroundMark x1="96771" y1="42643" x2="98698" y2="42500"/>
                        <a14:foregroundMark x1="89010" y1="32857" x2="95677" y2="36286"/>
                        <a14:foregroundMark x1="89688" y1="63929" x2="88646" y2="71286"/>
                        <a14:foregroundMark x1="88646" y1="71286" x2="82969" y2="76286"/>
                        <a14:foregroundMark x1="88906" y1="59929" x2="91458" y2="66214"/>
                        <a14:foregroundMark x1="91458" y1="66214" x2="88542" y2="71571"/>
                        <a14:foregroundMark x1="88542" y1="71571" x2="84896" y2="75357"/>
                        <a14:foregroundMark x1="84896" y1="75357" x2="84896" y2="75357"/>
                        <a14:foregroundMark x1="5208" y1="91571" x2="15313" y2="92000"/>
                        <a14:foregroundMark x1="29583" y1="11000" x2="37813" y2="8857"/>
                        <a14:foregroundMark x1="27187" y1="11571" x2="29688" y2="12357"/>
                        <a14:foregroundMark x1="28490" y1="8500" x2="42917" y2="4071"/>
                        <a14:foregroundMark x1="71510" y1="4429" x2="73385" y2="4214"/>
                        <a14:foregroundMark x1="71406" y1="2286" x2="72708" y2="2286"/>
                        <a14:foregroundMark x1="25104" y1="52571" x2="3010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grpSp>
        <p:nvGrpSpPr>
          <p:cNvPr id="3" name="4 Grupo">
            <a:extLst>
              <a:ext uri="{FF2B5EF4-FFF2-40B4-BE49-F238E27FC236}">
                <a16:creationId xmlns:a16="http://schemas.microsoft.com/office/drawing/2014/main" id="{FD91699D-D060-4587-9325-416058C97D5A}"/>
              </a:ext>
            </a:extLst>
          </p:cNvPr>
          <p:cNvGrpSpPr/>
          <p:nvPr/>
        </p:nvGrpSpPr>
        <p:grpSpPr>
          <a:xfrm>
            <a:off x="10222925" y="5695864"/>
            <a:ext cx="1734787" cy="1162480"/>
            <a:chOff x="6876840" y="4393853"/>
            <a:chExt cx="1914525" cy="1195387"/>
          </a:xfrm>
        </p:grpSpPr>
        <p:pic>
          <p:nvPicPr>
            <p:cNvPr id="4" name="Picture 3" descr="http://t1.gstatic.com/images?q=tbn:ANd9GcTYqaJd5yQl9XZMVoaHRczxbKr3hlpE45gMvjId8G2kcSVE4YTE2g">
              <a:extLst>
                <a:ext uri="{FF2B5EF4-FFF2-40B4-BE49-F238E27FC236}">
                  <a16:creationId xmlns:a16="http://schemas.microsoft.com/office/drawing/2014/main" id="{DBB86D91-E0B7-49D3-A0A2-CE72894AFD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0996" l="0" r="100000">
                          <a14:backgroundMark x1="35323" y1="9960" x2="12438" y2="7570"/>
                          <a14:backgroundMark x1="36318" y1="39841" x2="8458" y2="40637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3 CuadroTexto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DC8CB8-713C-4571-91A7-B03DE6886636}"/>
                </a:ext>
              </a:extLst>
            </p:cNvPr>
            <p:cNvSpPr txBox="1"/>
            <p:nvPr/>
          </p:nvSpPr>
          <p:spPr>
            <a:xfrm>
              <a:off x="7103746" y="4754210"/>
              <a:ext cx="1460710" cy="47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Bắt đầu</a:t>
              </a:r>
              <a:endPara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BF37E13-4AD4-4D2C-9890-E085ED1CD52A}"/>
              </a:ext>
            </a:extLst>
          </p:cNvPr>
          <p:cNvSpPr/>
          <p:nvPr/>
        </p:nvSpPr>
        <p:spPr>
          <a:xfrm>
            <a:off x="4583235" y="3285797"/>
            <a:ext cx="4571405" cy="18771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ĐI TÌM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KHO BÁU</a:t>
            </a:r>
          </a:p>
        </p:txBody>
      </p:sp>
    </p:spTree>
    <p:extLst>
      <p:ext uri="{BB962C8B-B14F-4D97-AF65-F5344CB8AC3E}">
        <p14:creationId xmlns:p14="http://schemas.microsoft.com/office/powerpoint/2010/main" val="23294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0408" y="-740832"/>
            <a:ext cx="3400737" cy="3363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0" y="3955154"/>
            <a:ext cx="3011175" cy="3252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43F08E-6D21-4BBE-9C7D-EDD49AE69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32" b="90011" l="7900" r="51400">
                        <a14:foregroundMark x1="30400" y1="55532" x2="35100" y2="55854"/>
                        <a14:foregroundMark x1="46400" y1="80559" x2="51400" y2="81847"/>
                        <a14:foregroundMark x1="7900" y1="67347" x2="10400" y2="67669"/>
                        <a14:foregroundMark x1="8600" y1="64984" x2="9900" y2="6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" t="52635" r="48000" b="5743"/>
          <a:stretch/>
        </p:blipFill>
        <p:spPr>
          <a:xfrm>
            <a:off x="934979" y="3221284"/>
            <a:ext cx="3248301" cy="2692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395" y="-740832"/>
            <a:ext cx="3618423" cy="39362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-13178" y="139149"/>
            <a:ext cx="2362395" cy="2466551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89922" y="2016045"/>
            <a:ext cx="3301570" cy="25398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3988905" y="2677733"/>
            <a:ext cx="4253948" cy="15149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B2E431-204E-48F5-901B-6F97AE47CBDA}"/>
              </a:ext>
            </a:extLst>
          </p:cNvPr>
          <p:cNvSpPr/>
          <p:nvPr/>
        </p:nvSpPr>
        <p:spPr>
          <a:xfrm>
            <a:off x="3988904" y="4598968"/>
            <a:ext cx="4696765" cy="894906"/>
          </a:xfrm>
          <a:custGeom>
            <a:avLst/>
            <a:gdLst>
              <a:gd name="connsiteX0" fmla="*/ 0 w 3403600"/>
              <a:gd name="connsiteY0" fmla="*/ 0 h 101629"/>
              <a:gd name="connsiteX1" fmla="*/ 482600 w 3403600"/>
              <a:gd name="connsiteY1" fmla="*/ 12700 h 101629"/>
              <a:gd name="connsiteX2" fmla="*/ 609600 w 3403600"/>
              <a:gd name="connsiteY2" fmla="*/ 25400 h 101629"/>
              <a:gd name="connsiteX3" fmla="*/ 2857500 w 3403600"/>
              <a:gd name="connsiteY3" fmla="*/ 50800 h 101629"/>
              <a:gd name="connsiteX4" fmla="*/ 3035300 w 3403600"/>
              <a:gd name="connsiteY4" fmla="*/ 63500 h 101629"/>
              <a:gd name="connsiteX5" fmla="*/ 3098800 w 3403600"/>
              <a:gd name="connsiteY5" fmla="*/ 76200 h 101629"/>
              <a:gd name="connsiteX6" fmla="*/ 3238500 w 3403600"/>
              <a:gd name="connsiteY6" fmla="*/ 88900 h 101629"/>
              <a:gd name="connsiteX7" fmla="*/ 3403600 w 3403600"/>
              <a:gd name="connsiteY7" fmla="*/ 101600 h 10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3600" h="101629">
                <a:moveTo>
                  <a:pt x="0" y="0"/>
                </a:moveTo>
                <a:lnTo>
                  <a:pt x="482600" y="12700"/>
                </a:lnTo>
                <a:cubicBezTo>
                  <a:pt x="525108" y="14471"/>
                  <a:pt x="567082" y="23908"/>
                  <a:pt x="609600" y="25400"/>
                </a:cubicBezTo>
                <a:cubicBezTo>
                  <a:pt x="1178413" y="45358"/>
                  <a:pt x="2606765" y="48871"/>
                  <a:pt x="2857500" y="50800"/>
                </a:cubicBezTo>
                <a:cubicBezTo>
                  <a:pt x="2916767" y="55033"/>
                  <a:pt x="2976209" y="57280"/>
                  <a:pt x="3035300" y="63500"/>
                </a:cubicBezTo>
                <a:cubicBezTo>
                  <a:pt x="3056767" y="65760"/>
                  <a:pt x="3077381" y="73523"/>
                  <a:pt x="3098800" y="76200"/>
                </a:cubicBezTo>
                <a:cubicBezTo>
                  <a:pt x="3145198" y="82000"/>
                  <a:pt x="3191952" y="84467"/>
                  <a:pt x="3238500" y="88900"/>
                </a:cubicBezTo>
                <a:cubicBezTo>
                  <a:pt x="3385119" y="102864"/>
                  <a:pt x="3320871" y="101600"/>
                  <a:pt x="3403600" y="101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3280" y="98539"/>
            <a:ext cx="5234204" cy="1145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8660C-B45E-4E20-84B3-D91917A9F3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2" y="1730920"/>
            <a:ext cx="549841" cy="607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D3385-5FD0-4B27-8DCD-C115D47D61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89" y="2241806"/>
            <a:ext cx="549906" cy="589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4354F5-E892-4C3E-9522-44567C45162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81" y="4162149"/>
            <a:ext cx="606231" cy="6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74E-6 -3.71442E-6 L 0.2555 0.0939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5" y="4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3F7A45-8CA4-4C2B-B9D1-D03349328E7D}"/>
              </a:ext>
            </a:extLst>
          </p:cNvPr>
          <p:cNvSpPr txBox="1"/>
          <p:nvPr/>
        </p:nvSpPr>
        <p:spPr>
          <a:xfrm>
            <a:off x="2933293" y="301107"/>
            <a:ext cx="70839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7030A0"/>
                </a:solidFill>
                <a:latin typeface="Arial" panose="020B0604020202020204" pitchFamily="34" charset="0"/>
              </a:rPr>
              <a:t>THỬ THÁCH THỨ NHẤT</a:t>
            </a:r>
            <a:endParaRPr lang="en-US" sz="4000" kern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Xếp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đúng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</a:rPr>
              <a:t> t</a:t>
            </a:r>
            <a:r>
              <a:rPr lang="vi-VN" sz="4000" kern="0" dirty="0">
                <a:solidFill>
                  <a:srgbClr val="FF0000"/>
                </a:solidFill>
                <a:latin typeface="Arial" panose="020B0604020202020204" pitchFamily="34" charset="0"/>
              </a:rPr>
              <a:t>ư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ơng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ứng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ACD9B-1656-4C6C-B8FB-D23BEC6CD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74" y="3652264"/>
            <a:ext cx="3184784" cy="23246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A2E94B-9252-4EE7-B192-4E90DFC9D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6" y="2080865"/>
            <a:ext cx="3195181" cy="11855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DFF2B64-2055-4979-BF72-54169702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25" y="2034914"/>
            <a:ext cx="3240627" cy="11855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BF28FA-9ACA-4348-BC00-FB110D7E7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61" y="3596215"/>
            <a:ext cx="1130283" cy="211928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240AFC8-79BC-4720-99E6-3BD04E442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70" y="3909264"/>
            <a:ext cx="1583296" cy="1610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87DAFF-AC79-44C2-9273-AD89174EA1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70" y="3596215"/>
            <a:ext cx="1703262" cy="22362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9B79098-04F8-4212-A39F-FBA633A5BCA5}"/>
              </a:ext>
            </a:extLst>
          </p:cNvPr>
          <p:cNvGrpSpPr/>
          <p:nvPr/>
        </p:nvGrpSpPr>
        <p:grpSpPr>
          <a:xfrm>
            <a:off x="-45894" y="5715496"/>
            <a:ext cx="1130284" cy="1180117"/>
            <a:chOff x="-84188" y="-49372"/>
            <a:chExt cx="1772027" cy="185015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2689E8-31E5-4C23-A820-47F881D81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B7510A6-1536-4CA2-A5E1-90AE53780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A3F3C69-F899-4A96-9079-A8A603DBCC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79" y="5795256"/>
            <a:ext cx="1062235" cy="1147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36C840-A69B-492A-9B08-16AD361946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43" y="355614"/>
            <a:ext cx="549841" cy="6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3088E-7 3.36728E-6 L -0.26214 -0.03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4" y="-19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9E-6 -8.51655E-7 L -0.59826 0.055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3" y="27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238E-6 5.34598E-7 L 0.42727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22" y="1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7806E-6 -8.93312E-7 L 0.14481 0.00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81" y="1090936"/>
            <a:ext cx="6450263" cy="29418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284" y="1981253"/>
            <a:ext cx="6815856" cy="144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0408" y="-740832"/>
            <a:ext cx="3400737" cy="3363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0" y="3955154"/>
            <a:ext cx="3011175" cy="3252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43F08E-6D21-4BBE-9C7D-EDD49AE69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32" b="90011" l="7900" r="51400">
                        <a14:foregroundMark x1="30400" y1="55532" x2="35100" y2="55854"/>
                        <a14:foregroundMark x1="46400" y1="80559" x2="51400" y2="81847"/>
                        <a14:foregroundMark x1="7900" y1="67347" x2="10400" y2="67669"/>
                        <a14:foregroundMark x1="8600" y1="64984" x2="9900" y2="6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" t="52635" r="48000" b="5743"/>
          <a:stretch/>
        </p:blipFill>
        <p:spPr>
          <a:xfrm>
            <a:off x="934979" y="3221284"/>
            <a:ext cx="3248301" cy="2692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395" y="-740832"/>
            <a:ext cx="3618423" cy="393620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89922" y="2016045"/>
            <a:ext cx="3301570" cy="25398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4082986" y="2677734"/>
            <a:ext cx="4253948" cy="15149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B2E431-204E-48F5-901B-6F97AE47CBDA}"/>
              </a:ext>
            </a:extLst>
          </p:cNvPr>
          <p:cNvSpPr/>
          <p:nvPr/>
        </p:nvSpPr>
        <p:spPr>
          <a:xfrm>
            <a:off x="3988904" y="4598968"/>
            <a:ext cx="4696765" cy="894906"/>
          </a:xfrm>
          <a:custGeom>
            <a:avLst/>
            <a:gdLst>
              <a:gd name="connsiteX0" fmla="*/ 0 w 3403600"/>
              <a:gd name="connsiteY0" fmla="*/ 0 h 101629"/>
              <a:gd name="connsiteX1" fmla="*/ 482600 w 3403600"/>
              <a:gd name="connsiteY1" fmla="*/ 12700 h 101629"/>
              <a:gd name="connsiteX2" fmla="*/ 609600 w 3403600"/>
              <a:gd name="connsiteY2" fmla="*/ 25400 h 101629"/>
              <a:gd name="connsiteX3" fmla="*/ 2857500 w 3403600"/>
              <a:gd name="connsiteY3" fmla="*/ 50800 h 101629"/>
              <a:gd name="connsiteX4" fmla="*/ 3035300 w 3403600"/>
              <a:gd name="connsiteY4" fmla="*/ 63500 h 101629"/>
              <a:gd name="connsiteX5" fmla="*/ 3098800 w 3403600"/>
              <a:gd name="connsiteY5" fmla="*/ 76200 h 101629"/>
              <a:gd name="connsiteX6" fmla="*/ 3238500 w 3403600"/>
              <a:gd name="connsiteY6" fmla="*/ 88900 h 101629"/>
              <a:gd name="connsiteX7" fmla="*/ 3403600 w 3403600"/>
              <a:gd name="connsiteY7" fmla="*/ 101600 h 10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3600" h="101629">
                <a:moveTo>
                  <a:pt x="0" y="0"/>
                </a:moveTo>
                <a:lnTo>
                  <a:pt x="482600" y="12700"/>
                </a:lnTo>
                <a:cubicBezTo>
                  <a:pt x="525108" y="14471"/>
                  <a:pt x="567082" y="23908"/>
                  <a:pt x="609600" y="25400"/>
                </a:cubicBezTo>
                <a:cubicBezTo>
                  <a:pt x="1178413" y="45358"/>
                  <a:pt x="2606765" y="48871"/>
                  <a:pt x="2857500" y="50800"/>
                </a:cubicBezTo>
                <a:cubicBezTo>
                  <a:pt x="2916767" y="55033"/>
                  <a:pt x="2976209" y="57280"/>
                  <a:pt x="3035300" y="63500"/>
                </a:cubicBezTo>
                <a:cubicBezTo>
                  <a:pt x="3056767" y="65760"/>
                  <a:pt x="3077381" y="73523"/>
                  <a:pt x="3098800" y="76200"/>
                </a:cubicBezTo>
                <a:cubicBezTo>
                  <a:pt x="3145198" y="82000"/>
                  <a:pt x="3191952" y="84467"/>
                  <a:pt x="3238500" y="88900"/>
                </a:cubicBezTo>
                <a:cubicBezTo>
                  <a:pt x="3385119" y="102864"/>
                  <a:pt x="3320871" y="101600"/>
                  <a:pt x="3403600" y="101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280" y="98539"/>
            <a:ext cx="5234204" cy="1145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8660C-B45E-4E20-84B3-D91917A9F3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2" y="1730920"/>
            <a:ext cx="549841" cy="607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D3385-5FD0-4B27-8DCD-C115D47D61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89" y="2241806"/>
            <a:ext cx="549906" cy="5891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2432219" y="800396"/>
            <a:ext cx="2362395" cy="2466551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A35681-716F-4FEE-88EC-BBBFFA0E36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80" y="4093332"/>
            <a:ext cx="606231" cy="6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6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5947E-6 8.47026E-7 L 0.28259 -0.0277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9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086500C-C589-4C1E-8CAC-00C7177F22A0}"/>
              </a:ext>
            </a:extLst>
          </p:cNvPr>
          <p:cNvSpPr txBox="1"/>
          <p:nvPr/>
        </p:nvSpPr>
        <p:spPr>
          <a:xfrm>
            <a:off x="9591510" y="3127357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7030A0"/>
                </a:solidFill>
                <a:latin typeface="Arial" panose="020B0604020202020204" pitchFamily="34" charset="0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4AA8D-2C44-422B-8727-7D06AB237C5A}"/>
              </a:ext>
            </a:extLst>
          </p:cNvPr>
          <p:cNvSpPr txBox="1"/>
          <p:nvPr/>
        </p:nvSpPr>
        <p:spPr>
          <a:xfrm>
            <a:off x="2688838" y="301107"/>
            <a:ext cx="7572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7030A0"/>
                </a:solidFill>
                <a:latin typeface="Arial" panose="020B0604020202020204" pitchFamily="34" charset="0"/>
              </a:rPr>
              <a:t>THỬ THÁCH THỨ HAI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Sắp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xếp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đúng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theo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quy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luật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926C2-4326-446E-A0F7-40EF19201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838" y="373641"/>
            <a:ext cx="549906" cy="5891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9CAA93-7649-49BC-9DCE-F59B500580E0}"/>
              </a:ext>
            </a:extLst>
          </p:cNvPr>
          <p:cNvSpPr/>
          <p:nvPr/>
        </p:nvSpPr>
        <p:spPr>
          <a:xfrm>
            <a:off x="1466850" y="3027982"/>
            <a:ext cx="1047750" cy="1047750"/>
          </a:xfrm>
          <a:prstGeom prst="ellipse">
            <a:avLst/>
          </a:prstGeom>
          <a:solidFill>
            <a:srgbClr val="005696"/>
          </a:solidFill>
          <a:ln>
            <a:solidFill>
              <a:srgbClr val="004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2809C-F5D4-4A22-B593-85E5018BBB98}"/>
              </a:ext>
            </a:extLst>
          </p:cNvPr>
          <p:cNvSpPr/>
          <p:nvPr/>
        </p:nvSpPr>
        <p:spPr>
          <a:xfrm>
            <a:off x="4111940" y="3188145"/>
            <a:ext cx="1695206" cy="7655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BC893D74-B202-4AB8-81B7-AFEC3E351273}"/>
              </a:ext>
            </a:extLst>
          </p:cNvPr>
          <p:cNvSpPr/>
          <p:nvPr/>
        </p:nvSpPr>
        <p:spPr>
          <a:xfrm>
            <a:off x="3027337" y="2752293"/>
            <a:ext cx="819150" cy="132343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8D2AED7F-E6FE-4F4C-A1BF-663CA23D409C}"/>
              </a:ext>
            </a:extLst>
          </p:cNvPr>
          <p:cNvSpPr/>
          <p:nvPr/>
        </p:nvSpPr>
        <p:spPr>
          <a:xfrm>
            <a:off x="6084766" y="3027982"/>
            <a:ext cx="1009650" cy="90663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8B5C66-B3B0-47EB-8F28-BFBF7200DC85}"/>
              </a:ext>
            </a:extLst>
          </p:cNvPr>
          <p:cNvSpPr/>
          <p:nvPr/>
        </p:nvSpPr>
        <p:spPr>
          <a:xfrm>
            <a:off x="7630851" y="2905919"/>
            <a:ext cx="1047750" cy="1047750"/>
          </a:xfrm>
          <a:prstGeom prst="ellipse">
            <a:avLst/>
          </a:prstGeom>
          <a:solidFill>
            <a:srgbClr val="005696"/>
          </a:solidFill>
          <a:ln>
            <a:solidFill>
              <a:srgbClr val="004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A86C126A-E3D9-4FFF-B223-FEDABEC3D362}"/>
              </a:ext>
            </a:extLst>
          </p:cNvPr>
          <p:cNvSpPr/>
          <p:nvPr/>
        </p:nvSpPr>
        <p:spPr>
          <a:xfrm>
            <a:off x="9332695" y="2656075"/>
            <a:ext cx="819150" cy="132343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0408" y="-740832"/>
            <a:ext cx="3400737" cy="3363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0" y="3955154"/>
            <a:ext cx="3011175" cy="3252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43F08E-6D21-4BBE-9C7D-EDD49AE697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32" b="90011" l="7900" r="51400">
                        <a14:foregroundMark x1="30400" y1="55532" x2="35100" y2="55854"/>
                        <a14:foregroundMark x1="46400" y1="80559" x2="51400" y2="81847"/>
                        <a14:foregroundMark x1="7900" y1="67347" x2="10400" y2="67669"/>
                        <a14:foregroundMark x1="8600" y1="64984" x2="9900" y2="6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" t="52635" r="48000" b="5743"/>
          <a:stretch/>
        </p:blipFill>
        <p:spPr>
          <a:xfrm>
            <a:off x="934979" y="3221284"/>
            <a:ext cx="3248301" cy="2692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395" y="-740832"/>
            <a:ext cx="3618423" cy="393620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89922" y="2016045"/>
            <a:ext cx="3301570" cy="25398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3988905" y="2677733"/>
            <a:ext cx="4253948" cy="15149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B2E431-204E-48F5-901B-6F97AE47CBDA}"/>
              </a:ext>
            </a:extLst>
          </p:cNvPr>
          <p:cNvSpPr/>
          <p:nvPr/>
        </p:nvSpPr>
        <p:spPr>
          <a:xfrm>
            <a:off x="3988904" y="4598968"/>
            <a:ext cx="4696765" cy="894906"/>
          </a:xfrm>
          <a:custGeom>
            <a:avLst/>
            <a:gdLst>
              <a:gd name="connsiteX0" fmla="*/ 0 w 3403600"/>
              <a:gd name="connsiteY0" fmla="*/ 0 h 101629"/>
              <a:gd name="connsiteX1" fmla="*/ 482600 w 3403600"/>
              <a:gd name="connsiteY1" fmla="*/ 12700 h 101629"/>
              <a:gd name="connsiteX2" fmla="*/ 609600 w 3403600"/>
              <a:gd name="connsiteY2" fmla="*/ 25400 h 101629"/>
              <a:gd name="connsiteX3" fmla="*/ 2857500 w 3403600"/>
              <a:gd name="connsiteY3" fmla="*/ 50800 h 101629"/>
              <a:gd name="connsiteX4" fmla="*/ 3035300 w 3403600"/>
              <a:gd name="connsiteY4" fmla="*/ 63500 h 101629"/>
              <a:gd name="connsiteX5" fmla="*/ 3098800 w 3403600"/>
              <a:gd name="connsiteY5" fmla="*/ 76200 h 101629"/>
              <a:gd name="connsiteX6" fmla="*/ 3238500 w 3403600"/>
              <a:gd name="connsiteY6" fmla="*/ 88900 h 101629"/>
              <a:gd name="connsiteX7" fmla="*/ 3403600 w 3403600"/>
              <a:gd name="connsiteY7" fmla="*/ 101600 h 10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3600" h="101629">
                <a:moveTo>
                  <a:pt x="0" y="0"/>
                </a:moveTo>
                <a:lnTo>
                  <a:pt x="482600" y="12700"/>
                </a:lnTo>
                <a:cubicBezTo>
                  <a:pt x="525108" y="14471"/>
                  <a:pt x="567082" y="23908"/>
                  <a:pt x="609600" y="25400"/>
                </a:cubicBezTo>
                <a:cubicBezTo>
                  <a:pt x="1178413" y="45358"/>
                  <a:pt x="2606765" y="48871"/>
                  <a:pt x="2857500" y="50800"/>
                </a:cubicBezTo>
                <a:cubicBezTo>
                  <a:pt x="2916767" y="55033"/>
                  <a:pt x="2976209" y="57280"/>
                  <a:pt x="3035300" y="63500"/>
                </a:cubicBezTo>
                <a:cubicBezTo>
                  <a:pt x="3056767" y="65760"/>
                  <a:pt x="3077381" y="73523"/>
                  <a:pt x="3098800" y="76200"/>
                </a:cubicBezTo>
                <a:cubicBezTo>
                  <a:pt x="3145198" y="82000"/>
                  <a:pt x="3191952" y="84467"/>
                  <a:pt x="3238500" y="88900"/>
                </a:cubicBezTo>
                <a:cubicBezTo>
                  <a:pt x="3385119" y="102864"/>
                  <a:pt x="3320871" y="101600"/>
                  <a:pt x="3403600" y="101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280" y="98539"/>
            <a:ext cx="5234204" cy="1145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D3385-5FD0-4B27-8DCD-C115D47D61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89" y="2241806"/>
            <a:ext cx="549906" cy="5891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B8D611D-5664-4A07-9DB8-07D26B66D5F9}"/>
              </a:ext>
            </a:extLst>
          </p:cNvPr>
          <p:cNvSpPr/>
          <p:nvPr/>
        </p:nvSpPr>
        <p:spPr>
          <a:xfrm>
            <a:off x="3626689" y="4181855"/>
            <a:ext cx="583096" cy="5830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5841442" y="611447"/>
            <a:ext cx="2097578" cy="2397780"/>
            <a:chOff x="114643" y="-8417"/>
            <a:chExt cx="1573388" cy="17985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>
              <a:off x="638267" y="-8417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 flipH="1">
              <a:off x="114643" y="27870"/>
              <a:ext cx="1028584" cy="1762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3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48E-6 2.18237E-6 L -0.15432 0.2566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2" y="12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3BD79-8F9A-4556-9697-2F6726542AE2}"/>
              </a:ext>
            </a:extLst>
          </p:cNvPr>
          <p:cNvSpPr txBox="1"/>
          <p:nvPr/>
        </p:nvSpPr>
        <p:spPr>
          <a:xfrm>
            <a:off x="2933938" y="950496"/>
            <a:ext cx="902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khối cầu.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EAE94-5B43-4A3C-B7C1-09A1F095E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97" y="1676991"/>
            <a:ext cx="9026172" cy="4509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02A4A-AE79-4237-BC6E-CEBBB31D5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69" y="308097"/>
            <a:ext cx="606231" cy="6460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6195B8-9271-4494-ADFE-41EB67007C24}"/>
              </a:ext>
            </a:extLst>
          </p:cNvPr>
          <p:cNvGrpSpPr/>
          <p:nvPr/>
        </p:nvGrpSpPr>
        <p:grpSpPr>
          <a:xfrm>
            <a:off x="-45894" y="5715496"/>
            <a:ext cx="1130284" cy="1180117"/>
            <a:chOff x="-84188" y="-49372"/>
            <a:chExt cx="1772027" cy="18501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666BD1-D9D1-4DB2-B98B-C46850D75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961F3-0027-4262-8B64-2294EDDF2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91CC7-C28D-4D60-9641-712DFDF5D5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379" y="5795256"/>
            <a:ext cx="1062235" cy="11472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B4001C-F755-40AD-B64F-A98793776662}"/>
              </a:ext>
            </a:extLst>
          </p:cNvPr>
          <p:cNvSpPr/>
          <p:nvPr/>
        </p:nvSpPr>
        <p:spPr>
          <a:xfrm>
            <a:off x="6880705" y="3775613"/>
            <a:ext cx="1558266" cy="60238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 cầu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1F3725-B23B-4F3F-9913-3692AB568BC9}"/>
              </a:ext>
            </a:extLst>
          </p:cNvPr>
          <p:cNvSpPr/>
          <p:nvPr/>
        </p:nvSpPr>
        <p:spPr>
          <a:xfrm>
            <a:off x="3812583" y="2569671"/>
            <a:ext cx="914399" cy="543637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505EA4-233E-48CA-8160-4B32C6F959B3}"/>
              </a:ext>
            </a:extLst>
          </p:cNvPr>
          <p:cNvSpPr/>
          <p:nvPr/>
        </p:nvSpPr>
        <p:spPr>
          <a:xfrm>
            <a:off x="3486821" y="3470312"/>
            <a:ext cx="682224" cy="543637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63D53D0-B9A7-4E8A-9090-DE4263343F0E}"/>
              </a:ext>
            </a:extLst>
          </p:cNvPr>
          <p:cNvSpPr/>
          <p:nvPr/>
        </p:nvSpPr>
        <p:spPr>
          <a:xfrm>
            <a:off x="4539370" y="3470312"/>
            <a:ext cx="682224" cy="543637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9EB9903-B990-4647-ACBF-B22276B4DBCA}"/>
              </a:ext>
            </a:extLst>
          </p:cNvPr>
          <p:cNvSpPr/>
          <p:nvPr/>
        </p:nvSpPr>
        <p:spPr>
          <a:xfrm>
            <a:off x="3725005" y="3248273"/>
            <a:ext cx="1584704" cy="16283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008553-A591-4D6B-9D7F-2430D994A3B2}"/>
              </a:ext>
            </a:extLst>
          </p:cNvPr>
          <p:cNvSpPr/>
          <p:nvPr/>
        </p:nvSpPr>
        <p:spPr>
          <a:xfrm>
            <a:off x="8152110" y="2530077"/>
            <a:ext cx="1111117" cy="1104469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ECBF1E-06D8-44C9-A840-E410E1138BC3}"/>
              </a:ext>
            </a:extLst>
          </p:cNvPr>
          <p:cNvSpPr txBox="1"/>
          <p:nvPr/>
        </p:nvSpPr>
        <p:spPr>
          <a:xfrm>
            <a:off x="3106800" y="227674"/>
            <a:ext cx="5505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7030A0"/>
                </a:solidFill>
                <a:latin typeface="Arial" panose="020B0604020202020204" pitchFamily="34" charset="0"/>
              </a:rPr>
              <a:t>THỬ THÁCH THỨ BA</a:t>
            </a:r>
            <a:endParaRPr lang="en-US" sz="4000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7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1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0408" y="-740832"/>
            <a:ext cx="3400737" cy="3363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0" y="3955154"/>
            <a:ext cx="3011175" cy="3252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43F08E-6D21-4BBE-9C7D-EDD49AE697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32" b="90011" l="7900" r="51400">
                        <a14:foregroundMark x1="30400" y1="55532" x2="35100" y2="55854"/>
                        <a14:foregroundMark x1="46400" y1="80559" x2="51400" y2="81847"/>
                        <a14:foregroundMark x1="7900" y1="67347" x2="10400" y2="67669"/>
                        <a14:foregroundMark x1="8600" y1="64984" x2="9900" y2="6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" t="52635" r="48000" b="5743"/>
          <a:stretch/>
        </p:blipFill>
        <p:spPr>
          <a:xfrm>
            <a:off x="934979" y="3221284"/>
            <a:ext cx="3248301" cy="2692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395" y="-740832"/>
            <a:ext cx="3618423" cy="393620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4689922" y="2016045"/>
            <a:ext cx="3301570" cy="25398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3988905" y="2677733"/>
            <a:ext cx="4253948" cy="15149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B2E431-204E-48F5-901B-6F97AE47CBDA}"/>
              </a:ext>
            </a:extLst>
          </p:cNvPr>
          <p:cNvSpPr/>
          <p:nvPr/>
        </p:nvSpPr>
        <p:spPr>
          <a:xfrm>
            <a:off x="3988904" y="4598968"/>
            <a:ext cx="4696765" cy="894906"/>
          </a:xfrm>
          <a:custGeom>
            <a:avLst/>
            <a:gdLst>
              <a:gd name="connsiteX0" fmla="*/ 0 w 3403600"/>
              <a:gd name="connsiteY0" fmla="*/ 0 h 101629"/>
              <a:gd name="connsiteX1" fmla="*/ 482600 w 3403600"/>
              <a:gd name="connsiteY1" fmla="*/ 12700 h 101629"/>
              <a:gd name="connsiteX2" fmla="*/ 609600 w 3403600"/>
              <a:gd name="connsiteY2" fmla="*/ 25400 h 101629"/>
              <a:gd name="connsiteX3" fmla="*/ 2857500 w 3403600"/>
              <a:gd name="connsiteY3" fmla="*/ 50800 h 101629"/>
              <a:gd name="connsiteX4" fmla="*/ 3035300 w 3403600"/>
              <a:gd name="connsiteY4" fmla="*/ 63500 h 101629"/>
              <a:gd name="connsiteX5" fmla="*/ 3098800 w 3403600"/>
              <a:gd name="connsiteY5" fmla="*/ 76200 h 101629"/>
              <a:gd name="connsiteX6" fmla="*/ 3238500 w 3403600"/>
              <a:gd name="connsiteY6" fmla="*/ 88900 h 101629"/>
              <a:gd name="connsiteX7" fmla="*/ 3403600 w 3403600"/>
              <a:gd name="connsiteY7" fmla="*/ 101600 h 10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3600" h="101629">
                <a:moveTo>
                  <a:pt x="0" y="0"/>
                </a:moveTo>
                <a:lnTo>
                  <a:pt x="482600" y="12700"/>
                </a:lnTo>
                <a:cubicBezTo>
                  <a:pt x="525108" y="14471"/>
                  <a:pt x="567082" y="23908"/>
                  <a:pt x="609600" y="25400"/>
                </a:cubicBezTo>
                <a:cubicBezTo>
                  <a:pt x="1178413" y="45358"/>
                  <a:pt x="2606765" y="48871"/>
                  <a:pt x="2857500" y="50800"/>
                </a:cubicBezTo>
                <a:cubicBezTo>
                  <a:pt x="2916767" y="55033"/>
                  <a:pt x="2976209" y="57280"/>
                  <a:pt x="3035300" y="63500"/>
                </a:cubicBezTo>
                <a:cubicBezTo>
                  <a:pt x="3056767" y="65760"/>
                  <a:pt x="3077381" y="73523"/>
                  <a:pt x="3098800" y="76200"/>
                </a:cubicBezTo>
                <a:cubicBezTo>
                  <a:pt x="3145198" y="82000"/>
                  <a:pt x="3191952" y="84467"/>
                  <a:pt x="3238500" y="88900"/>
                </a:cubicBezTo>
                <a:cubicBezTo>
                  <a:pt x="3385119" y="102864"/>
                  <a:pt x="3320871" y="101600"/>
                  <a:pt x="3403600" y="101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280" y="98539"/>
            <a:ext cx="5234204" cy="114599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B8D611D-5664-4A07-9DB8-07D26B66D5F9}"/>
              </a:ext>
            </a:extLst>
          </p:cNvPr>
          <p:cNvSpPr/>
          <p:nvPr/>
        </p:nvSpPr>
        <p:spPr>
          <a:xfrm>
            <a:off x="3626689" y="4181855"/>
            <a:ext cx="583096" cy="5830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EE3B6B-2D5A-45F1-A5F4-864E7D3226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81" b="89921" l="7000" r="90500">
                        <a14:foregroundMark x1="7000" y1="72332" x2="9500" y2="73617"/>
                        <a14:foregroundMark x1="22300" y1="68379" x2="32500" y2="70356"/>
                        <a14:foregroundMark x1="89500" y1="72628" x2="90500" y2="7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34" y="3548054"/>
            <a:ext cx="3843711" cy="38898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A5316A-1A1A-42D5-96C0-CB579E339EF8}"/>
              </a:ext>
            </a:extLst>
          </p:cNvPr>
          <p:cNvGrpSpPr/>
          <p:nvPr/>
        </p:nvGrpSpPr>
        <p:grpSpPr>
          <a:xfrm>
            <a:off x="3827141" y="2361866"/>
            <a:ext cx="2362395" cy="2466551"/>
            <a:chOff x="-84188" y="-49372"/>
            <a:chExt cx="1772027" cy="185015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09B95-C820-47FA-8DE9-582E0434F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BDE952-E522-4F2A-B663-ED55C00F1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833F8D-153C-4997-B907-516AA8FD9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65057" y="694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9165E-7 -4.21662E-6 L 0.24378 0.1867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9" y="9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88" y="1411993"/>
            <a:ext cx="860829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0757" y="6000378"/>
            <a:ext cx="3330788" cy="66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469" y="1240"/>
            <a:ext cx="609521" cy="60952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8380" y="-5281271"/>
            <a:ext cx="20042903" cy="1686928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546" y="1805661"/>
            <a:ext cx="3846408" cy="33770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967" y="4550035"/>
            <a:ext cx="5979915" cy="2115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23" y="573811"/>
            <a:ext cx="6540723" cy="5120417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124" y="4067042"/>
            <a:ext cx="2756553" cy="914281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3200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1268" y="6255001"/>
            <a:ext cx="893341" cy="422373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4074" y="6167794"/>
            <a:ext cx="1427726" cy="596789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29" y="4623736"/>
            <a:ext cx="1989247" cy="167233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60" y="4623736"/>
            <a:ext cx="1989247" cy="1672332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592" y="2138612"/>
            <a:ext cx="1989247" cy="1672332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923" y="2138612"/>
            <a:ext cx="1989247" cy="1672332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006" y="1742655"/>
            <a:ext cx="2557624" cy="2543471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248" y="4332866"/>
            <a:ext cx="2557624" cy="2543471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176" y="4115309"/>
            <a:ext cx="2065371" cy="222736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179" y="1598298"/>
            <a:ext cx="2065371" cy="222736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210" y="553016"/>
            <a:ext cx="460048" cy="460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58921" y="553016"/>
            <a:ext cx="460048" cy="460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3679" y="553016"/>
            <a:ext cx="460048" cy="460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0342" y="553016"/>
            <a:ext cx="460048" cy="460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502" y="711381"/>
            <a:ext cx="389540" cy="392608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61" y="711381"/>
            <a:ext cx="389540" cy="392608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125" y="711381"/>
            <a:ext cx="389540" cy="392608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390" y="711381"/>
            <a:ext cx="389540" cy="392608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3668" y="593215"/>
            <a:ext cx="473457" cy="4927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6027" y="593215"/>
            <a:ext cx="473457" cy="4927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0291" y="593215"/>
            <a:ext cx="473457" cy="4927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4556" y="593215"/>
            <a:ext cx="473457" cy="4927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285" y="5989809"/>
            <a:ext cx="1329145" cy="70572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98" y="261949"/>
            <a:ext cx="1153457" cy="1244619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476" y="-51164"/>
            <a:ext cx="4888583" cy="72419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308" y="5588292"/>
            <a:ext cx="1532158" cy="112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723" y="472574"/>
            <a:ext cx="522664" cy="5267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53" y="894978"/>
            <a:ext cx="1010207" cy="741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348" y="5836666"/>
            <a:ext cx="1060222" cy="891313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370" y="5785547"/>
            <a:ext cx="1262178" cy="993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1297867" y="3437991"/>
            <a:ext cx="5807255" cy="3001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Lon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sữa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219" y="837691"/>
            <a:ext cx="4213185" cy="1269652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2604" y="2698349"/>
            <a:ext cx="4242799" cy="1269652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cầu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4688" y="4490336"/>
            <a:ext cx="4200716" cy="1269652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lập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ph</a:t>
              </a:r>
              <a:r>
                <a:rPr lang="vi-VN" sz="2400" dirty="0">
                  <a:solidFill>
                    <a:prstClr val="black"/>
                  </a:solidFill>
                  <a:latin typeface="Calibri" panose="020F0502020204030204"/>
                </a:rPr>
                <a:t>ư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ơng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C0BCF44-F9DA-4C9B-8A10-FD013E0F65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35" y="1635179"/>
            <a:ext cx="1944352" cy="29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98" y="261949"/>
            <a:ext cx="1153457" cy="1244619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476" y="-51164"/>
            <a:ext cx="4888583" cy="72419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308" y="5588292"/>
            <a:ext cx="1532158" cy="112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723" y="472574"/>
            <a:ext cx="522664" cy="5267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53" y="894978"/>
            <a:ext cx="1010207" cy="741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348" y="5836666"/>
            <a:ext cx="1060222" cy="891313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370" y="5785547"/>
            <a:ext cx="1262178" cy="993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85865" y="3314886"/>
            <a:ext cx="5807255" cy="3001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4000" dirty="0" err="1">
                <a:solidFill>
                  <a:prstClr val="black"/>
                </a:solidFill>
              </a:rPr>
              <a:t>Quả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bóng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gì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219" y="837691"/>
            <a:ext cx="4213185" cy="1269652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2604" y="2698349"/>
            <a:ext cx="4242799" cy="1269652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</a:rPr>
                <a:t>cầu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4688" y="4490336"/>
            <a:ext cx="4200716" cy="1269652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lập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ph</a:t>
              </a:r>
              <a:r>
                <a:rPr lang="vi-VN" sz="2400" dirty="0">
                  <a:solidFill>
                    <a:prstClr val="black"/>
                  </a:solidFill>
                  <a:latin typeface="Calibri" panose="020F0502020204030204"/>
                </a:rPr>
                <a:t>ư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ơng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F713185-8FB2-4F12-BD38-22A37ACBA7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4" y="2107343"/>
            <a:ext cx="1862207" cy="18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98" y="261949"/>
            <a:ext cx="1153457" cy="1244619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476" y="-51164"/>
            <a:ext cx="4888583" cy="72419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308" y="5588292"/>
            <a:ext cx="1532158" cy="112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723" y="472574"/>
            <a:ext cx="522664" cy="5267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53" y="894978"/>
            <a:ext cx="1010207" cy="741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348" y="5836666"/>
            <a:ext cx="1060222" cy="891313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370" y="5785547"/>
            <a:ext cx="1262178" cy="993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1199951" y="2979979"/>
            <a:ext cx="1717580" cy="161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219" y="2934972"/>
            <a:ext cx="4213185" cy="1269652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4688" y="1271081"/>
            <a:ext cx="4200716" cy="1269652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A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ECB0165-9811-43AC-8FFA-E3309EDEA4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0" y="2076567"/>
            <a:ext cx="1461006" cy="15325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6555F2-891C-4BA5-83FD-F34105A3A1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44" y="2177589"/>
            <a:ext cx="2208179" cy="1351946"/>
          </a:xfrm>
          <a:prstGeom prst="rect">
            <a:avLst/>
          </a:prstGeom>
        </p:spPr>
      </p:pic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22229BDF-5CD8-47BE-ABCF-02652A36A600}"/>
              </a:ext>
            </a:extLst>
          </p:cNvPr>
          <p:cNvSpPr txBox="1">
            <a:spLocks/>
          </p:cNvSpPr>
          <p:nvPr/>
        </p:nvSpPr>
        <p:spPr>
          <a:xfrm>
            <a:off x="4339669" y="2803955"/>
            <a:ext cx="2096265" cy="189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B</a:t>
            </a:r>
          </a:p>
        </p:txBody>
      </p: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985782" y="4043650"/>
            <a:ext cx="6037997" cy="189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4000" dirty="0" err="1">
                <a:solidFill>
                  <a:prstClr val="black"/>
                </a:solidFill>
              </a:rPr>
              <a:t>Hình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cầu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98" y="261949"/>
            <a:ext cx="1153457" cy="1244619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476" y="-51164"/>
            <a:ext cx="4888583" cy="72419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308" y="5588292"/>
            <a:ext cx="1532158" cy="112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723" y="472574"/>
            <a:ext cx="522664" cy="5267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53" y="894978"/>
            <a:ext cx="1010207" cy="741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348" y="5836666"/>
            <a:ext cx="1060222" cy="891313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370" y="5785547"/>
            <a:ext cx="1262178" cy="9935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219" y="1572674"/>
            <a:ext cx="4213185" cy="1269652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A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2605" y="3569798"/>
            <a:ext cx="4242799" cy="1269652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309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</a:p>
          </p:txBody>
        </p:sp>
      </p:grpSp>
      <p:sp>
        <p:nvSpPr>
          <p:cNvPr id="31" name="Google Shape;3917;p34">
            <a:extLst>
              <a:ext uri="{FF2B5EF4-FFF2-40B4-BE49-F238E27FC236}">
                <a16:creationId xmlns:a16="http://schemas.microsoft.com/office/drawing/2014/main" id="{D1FF379D-3EEE-4FA1-9EC0-CF04B0FBB699}"/>
              </a:ext>
            </a:extLst>
          </p:cNvPr>
          <p:cNvSpPr txBox="1">
            <a:spLocks/>
          </p:cNvSpPr>
          <p:nvPr/>
        </p:nvSpPr>
        <p:spPr>
          <a:xfrm>
            <a:off x="1113581" y="2965527"/>
            <a:ext cx="1717580" cy="161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</a:t>
            </a:r>
          </a:p>
        </p:txBody>
      </p:sp>
      <p:sp>
        <p:nvSpPr>
          <p:cNvPr id="32" name="Google Shape;3917;p34">
            <a:extLst>
              <a:ext uri="{FF2B5EF4-FFF2-40B4-BE49-F238E27FC236}">
                <a16:creationId xmlns:a16="http://schemas.microsoft.com/office/drawing/2014/main" id="{C335E44B-03FD-4AB8-856D-797BF42A0AE4}"/>
              </a:ext>
            </a:extLst>
          </p:cNvPr>
          <p:cNvSpPr txBox="1">
            <a:spLocks/>
          </p:cNvSpPr>
          <p:nvPr/>
        </p:nvSpPr>
        <p:spPr>
          <a:xfrm>
            <a:off x="4253299" y="2789503"/>
            <a:ext cx="2096265" cy="189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B</a:t>
            </a:r>
          </a:p>
        </p:txBody>
      </p: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99413" y="4029198"/>
            <a:ext cx="5661522" cy="189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309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4000" dirty="0" err="1">
                <a:solidFill>
                  <a:prstClr val="black"/>
                </a:solidFill>
              </a:rPr>
              <a:t>Hình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trụ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0AB322-4C8C-44DC-85E1-84773CD9B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37" y="1829931"/>
            <a:ext cx="1509027" cy="16674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5A2A1F-5726-4ADA-9318-E62C15A285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12" y="1988461"/>
            <a:ext cx="1169399" cy="150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80CF568-5847-4C3C-B9E5-837C6BC9F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69" y="918946"/>
            <a:ext cx="7050236" cy="5500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2854969" y="243989"/>
            <a:ext cx="6809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3200" kern="0" dirty="0">
                <a:solidFill>
                  <a:prstClr val="black"/>
                </a:solidFill>
              </a:rPr>
              <a:t>Tìm các vật có dạng giống hình mẫu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2233178" y="243988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A72EB8-74AF-43F9-A8B2-CACD44200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36" y="1424105"/>
            <a:ext cx="5451069" cy="5191494"/>
          </a:xfrm>
          <a:prstGeom prst="rect">
            <a:avLst/>
          </a:prstGeom>
        </p:spPr>
      </p:pic>
      <p:sp>
        <p:nvSpPr>
          <p:cNvPr id="27" name="Striped Right Arrow 20">
            <a:extLst>
              <a:ext uri="{FF2B5EF4-FFF2-40B4-BE49-F238E27FC236}">
                <a16:creationId xmlns:a16="http://schemas.microsoft.com/office/drawing/2014/main" id="{865CD885-115B-4B36-82D9-6CA560B8CAA0}"/>
              </a:ext>
            </a:extLst>
          </p:cNvPr>
          <p:cNvSpPr/>
          <p:nvPr/>
        </p:nvSpPr>
        <p:spPr>
          <a:xfrm>
            <a:off x="1911031" y="1781475"/>
            <a:ext cx="943938" cy="687525"/>
          </a:xfrm>
          <a:prstGeom prst="stripedRightArrow">
            <a:avLst/>
          </a:prstGeom>
          <a:gradFill rotWithShape="1">
            <a:gsLst>
              <a:gs pos="0">
                <a:srgbClr val="70AD47">
                  <a:satMod val="103000"/>
                  <a:lumMod val="102000"/>
                  <a:tint val="94000"/>
                </a:srgbClr>
              </a:gs>
              <a:gs pos="50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E2C36E-F6CF-49F0-AE78-65B06310E818}"/>
              </a:ext>
            </a:extLst>
          </p:cNvPr>
          <p:cNvSpPr/>
          <p:nvPr/>
        </p:nvSpPr>
        <p:spPr>
          <a:xfrm>
            <a:off x="4629150" y="1428750"/>
            <a:ext cx="1143000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30555E-4A32-4478-8C2A-DFC13AF48A5F}"/>
              </a:ext>
            </a:extLst>
          </p:cNvPr>
          <p:cNvSpPr/>
          <p:nvPr/>
        </p:nvSpPr>
        <p:spPr>
          <a:xfrm>
            <a:off x="8762205" y="1675501"/>
            <a:ext cx="902642" cy="872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riped Right Arrow 21">
            <a:extLst>
              <a:ext uri="{FF2B5EF4-FFF2-40B4-BE49-F238E27FC236}">
                <a16:creationId xmlns:a16="http://schemas.microsoft.com/office/drawing/2014/main" id="{62AA3B76-4A93-48F8-8254-9CF3FB0FFB8C}"/>
              </a:ext>
            </a:extLst>
          </p:cNvPr>
          <p:cNvSpPr/>
          <p:nvPr/>
        </p:nvSpPr>
        <p:spPr>
          <a:xfrm>
            <a:off x="1911031" y="2987766"/>
            <a:ext cx="943938" cy="687525"/>
          </a:xfrm>
          <a:prstGeom prst="stripedRightArrow">
            <a:avLst/>
          </a:prstGeom>
          <a:solidFill>
            <a:srgbClr val="FF66CC"/>
          </a:solidFill>
          <a:ln w="635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BAB4A03-37BA-4DDB-8D62-CAF151A518AE}"/>
              </a:ext>
            </a:extLst>
          </p:cNvPr>
          <p:cNvSpPr/>
          <p:nvPr/>
        </p:nvSpPr>
        <p:spPr>
          <a:xfrm>
            <a:off x="4629150" y="2819365"/>
            <a:ext cx="1143000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426C494-1478-4B0F-A523-EECFF5E8757C}"/>
              </a:ext>
            </a:extLst>
          </p:cNvPr>
          <p:cNvSpPr/>
          <p:nvPr/>
        </p:nvSpPr>
        <p:spPr>
          <a:xfrm>
            <a:off x="7579834" y="3034007"/>
            <a:ext cx="858283" cy="829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riped Right Arrow 22">
            <a:extLst>
              <a:ext uri="{FF2B5EF4-FFF2-40B4-BE49-F238E27FC236}">
                <a16:creationId xmlns:a16="http://schemas.microsoft.com/office/drawing/2014/main" id="{0C2A2900-7864-40BD-9C5A-8E545BAA0A01}"/>
              </a:ext>
            </a:extLst>
          </p:cNvPr>
          <p:cNvSpPr/>
          <p:nvPr/>
        </p:nvSpPr>
        <p:spPr>
          <a:xfrm>
            <a:off x="1935493" y="4019852"/>
            <a:ext cx="943938" cy="687525"/>
          </a:xfrm>
          <a:prstGeom prst="stripedRightArrow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64AF416-0004-4E30-9AB8-D7809B50F675}"/>
              </a:ext>
            </a:extLst>
          </p:cNvPr>
          <p:cNvSpPr/>
          <p:nvPr/>
        </p:nvSpPr>
        <p:spPr>
          <a:xfrm>
            <a:off x="6036670" y="4019852"/>
            <a:ext cx="1143000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FA93668-C561-471C-A021-B0B5D429C54B}"/>
              </a:ext>
            </a:extLst>
          </p:cNvPr>
          <p:cNvSpPr/>
          <p:nvPr/>
        </p:nvSpPr>
        <p:spPr>
          <a:xfrm>
            <a:off x="8773425" y="4244930"/>
            <a:ext cx="910472" cy="880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riped Right Arrow 23">
            <a:extLst>
              <a:ext uri="{FF2B5EF4-FFF2-40B4-BE49-F238E27FC236}">
                <a16:creationId xmlns:a16="http://schemas.microsoft.com/office/drawing/2014/main" id="{00DEEE19-FC2B-4A4B-9082-1B704FAF5C8B}"/>
              </a:ext>
            </a:extLst>
          </p:cNvPr>
          <p:cNvSpPr/>
          <p:nvPr/>
        </p:nvSpPr>
        <p:spPr>
          <a:xfrm>
            <a:off x="1911031" y="5316987"/>
            <a:ext cx="943938" cy="687525"/>
          </a:xfrm>
          <a:prstGeom prst="stripedRightArrow">
            <a:avLst/>
          </a:prstGeom>
          <a:solidFill>
            <a:srgbClr val="CC0099"/>
          </a:solidFill>
          <a:ln w="6350" cap="flat" cmpd="sng" algn="ctr">
            <a:solidFill>
              <a:srgbClr val="CC00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910B21-72EE-4B92-A856-A7C688891694}"/>
              </a:ext>
            </a:extLst>
          </p:cNvPr>
          <p:cNvSpPr/>
          <p:nvPr/>
        </p:nvSpPr>
        <p:spPr>
          <a:xfrm>
            <a:off x="6036670" y="5370031"/>
            <a:ext cx="1371083" cy="1325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C36C90-CBA3-4CA3-B06A-48C37550A415}"/>
              </a:ext>
            </a:extLst>
          </p:cNvPr>
          <p:cNvSpPr/>
          <p:nvPr/>
        </p:nvSpPr>
        <p:spPr>
          <a:xfrm>
            <a:off x="7579834" y="5660749"/>
            <a:ext cx="910472" cy="8801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小学语文课件范本PPT-爱护水资源"/>
  <p:tag name="INKNOELEADERBOARD" val="1576569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5927</TotalTime>
  <Words>295</Words>
  <Application>Microsoft Office PowerPoint</Application>
  <PresentationFormat>Custom</PresentationFormat>
  <Paragraphs>83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等线 Light</vt:lpstr>
      <vt:lpstr>微软雅黑</vt:lpstr>
      <vt:lpstr>宋体</vt:lpstr>
      <vt:lpstr>方正黑体简体</vt:lpstr>
      <vt:lpstr>Arial</vt:lpstr>
      <vt:lpstr>Arial Black</vt:lpstr>
      <vt:lpstr>Calibri</vt:lpstr>
      <vt:lpstr>Calibri Light</vt:lpstr>
      <vt:lpstr>iCiel Cadena</vt:lpstr>
      <vt:lpstr>Impact</vt:lpstr>
      <vt:lpstr>ITC Avant Garde Std Bk</vt:lpstr>
      <vt:lpstr>LiHei Pro</vt:lpstr>
      <vt:lpstr>Open Sans Extrabold</vt:lpstr>
      <vt:lpstr>Signika</vt:lpstr>
      <vt:lpstr>迷你简汉真广标</vt:lpstr>
      <vt:lpstr>Office 主题​​</vt:lpstr>
      <vt:lpstr>1_Office Theme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63</cp:revision>
  <dcterms:created xsi:type="dcterms:W3CDTF">2015-12-01T09:06:39Z</dcterms:created>
  <dcterms:modified xsi:type="dcterms:W3CDTF">2022-01-13T13:34:15Z</dcterms:modified>
</cp:coreProperties>
</file>